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2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41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40DDF-B93A-4B9D-BF30-5A002C4DC6F8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CD7A-BF28-4FD2-B478-43C1623D0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30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40DDF-B93A-4B9D-BF30-5A002C4DC6F8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CD7A-BF28-4FD2-B478-43C1623D0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178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40DDF-B93A-4B9D-BF30-5A002C4DC6F8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CD7A-BF28-4FD2-B478-43C1623D0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319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40DDF-B93A-4B9D-BF30-5A002C4DC6F8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CD7A-BF28-4FD2-B478-43C1623D0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560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40DDF-B93A-4B9D-BF30-5A002C4DC6F8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CD7A-BF28-4FD2-B478-43C1623D0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180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40DDF-B93A-4B9D-BF30-5A002C4DC6F8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CD7A-BF28-4FD2-B478-43C1623D0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953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40DDF-B93A-4B9D-BF30-5A002C4DC6F8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CD7A-BF28-4FD2-B478-43C1623D0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11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40DDF-B93A-4B9D-BF30-5A002C4DC6F8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CD7A-BF28-4FD2-B478-43C1623D0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286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40DDF-B93A-4B9D-BF30-5A002C4DC6F8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CD7A-BF28-4FD2-B478-43C1623D0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87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40DDF-B93A-4B9D-BF30-5A002C4DC6F8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CD7A-BF28-4FD2-B478-43C1623D0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083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40DDF-B93A-4B9D-BF30-5A002C4DC6F8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CD7A-BF28-4FD2-B478-43C1623D0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71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40DDF-B93A-4B9D-BF30-5A002C4DC6F8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4CD7A-BF28-4FD2-B478-43C1623D0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508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2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en-GB" sz="6600" dirty="0">
                <a:solidFill>
                  <a:schemeClr val="bg1"/>
                </a:solidFill>
                <a:latin typeface="FS Albert ExtraBold" panose="02000000040000020004" pitchFamily="50" charset="0"/>
                <a:ea typeface="+mn-ea"/>
                <a:cs typeface="+mn-cs"/>
              </a:rPr>
              <a:t>Grammar Schools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latin typeface="FS Albert ExtraBold" panose="02000000040000020004" pitchFamily="50" charset="0"/>
              </a:rPr>
              <a:t>Tweetable graphics</a:t>
            </a:r>
            <a:br>
              <a:rPr lang="en-GB" sz="3200" dirty="0" smtClean="0">
                <a:solidFill>
                  <a:schemeClr val="bg1"/>
                </a:solidFill>
                <a:latin typeface="FS Albert ExtraBold" panose="02000000040000020004" pitchFamily="50" charset="0"/>
              </a:rPr>
            </a:br>
            <a:r>
              <a:rPr lang="en-GB" sz="3200" dirty="0" smtClean="0">
                <a:solidFill>
                  <a:schemeClr val="bg1"/>
                </a:solidFill>
                <a:latin typeface="FS Albert ExtraBold" panose="02000000040000020004" pitchFamily="50" charset="0"/>
              </a:rPr>
              <a:t>#</a:t>
            </a:r>
            <a:r>
              <a:rPr lang="en-GB" sz="3200" dirty="0" err="1" smtClean="0">
                <a:solidFill>
                  <a:schemeClr val="bg1"/>
                </a:solidFill>
                <a:latin typeface="FS Albert ExtraBold" panose="02000000040000020004" pitchFamily="50" charset="0"/>
              </a:rPr>
              <a:t>edforall</a:t>
            </a:r>
            <a:endParaRPr lang="en-GB" sz="3200" dirty="0">
              <a:solidFill>
                <a:schemeClr val="bg1"/>
              </a:solidFill>
              <a:latin typeface="FS Albert ExtraBold" panose="02000000040000020004" pitchFamily="50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6085755"/>
            <a:ext cx="1376224" cy="624287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0" y="6085755"/>
            <a:ext cx="1095615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400" b="1" dirty="0" smtClean="0">
                <a:solidFill>
                  <a:schemeClr val="bg1"/>
                </a:solidFill>
                <a:latin typeface="FS Albert ExtraBold" panose="02000000040000020004" pitchFamily="50" charset="0"/>
              </a:rPr>
              <a:t>Graphics courtesy of Education </a:t>
            </a:r>
            <a:r>
              <a:rPr lang="en-GB" sz="1400" b="1" dirty="0" err="1" smtClean="0">
                <a:solidFill>
                  <a:schemeClr val="bg1"/>
                </a:solidFill>
                <a:latin typeface="FS Albert ExtraBold" panose="02000000040000020004" pitchFamily="50" charset="0"/>
              </a:rPr>
              <a:t>Datalab</a:t>
            </a:r>
            <a:r>
              <a:rPr lang="en-GB" sz="1400" b="1" dirty="0" smtClean="0">
                <a:solidFill>
                  <a:schemeClr val="bg1"/>
                </a:solidFill>
                <a:latin typeface="FS Albert ExtraBold" panose="02000000040000020004" pitchFamily="50" charset="0"/>
              </a:rPr>
              <a:t>: http://educationdatalab.org.uk/wp-content/uploads/2016/09/Grammar-schools-research-briefing-September-2016.pdf</a:t>
            </a:r>
            <a:endParaRPr lang="en-GB" sz="1400" b="1" dirty="0">
              <a:solidFill>
                <a:schemeClr val="bg1"/>
              </a:solidFill>
              <a:latin typeface="FS Albert ExtraBold" panose="02000000040000020004" pitchFamily="50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2229" y="339054"/>
            <a:ext cx="17799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FS Albert" panose="02000000040000020004" pitchFamily="50" charset="0"/>
                <a:ea typeface="FS Albert" panose="02000000040000020004" pitchFamily="50" charset="0"/>
                <a:cs typeface="FS Albert" panose="02000000040000020004" pitchFamily="50" charset="0"/>
              </a:rPr>
              <a:t>#</a:t>
            </a:r>
            <a:r>
              <a:rPr lang="en-US" sz="3200" b="1" dirty="0" err="1">
                <a:solidFill>
                  <a:schemeClr val="bg1"/>
                </a:solidFill>
                <a:latin typeface="FS Albert" panose="02000000040000020004" pitchFamily="50" charset="0"/>
                <a:ea typeface="FS Albert" panose="02000000040000020004" pitchFamily="50" charset="0"/>
                <a:cs typeface="FS Albert" panose="02000000040000020004" pitchFamily="50" charset="0"/>
              </a:rPr>
              <a:t>edforall</a:t>
            </a:r>
            <a:endParaRPr lang="en-GB" sz="1400" dirty="0">
              <a:solidFill>
                <a:schemeClr val="bg1"/>
              </a:solidFill>
              <a:effectLst/>
              <a:latin typeface="FS Albert" panose="02000000040000020004" pitchFamily="50" charset="0"/>
              <a:ea typeface="FS Albert" panose="02000000040000020004" pitchFamily="50" charset="0"/>
              <a:cs typeface="FS Albert" panose="0200000004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361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093439"/>
            <a:ext cx="12192000" cy="764561"/>
          </a:xfrm>
          <a:prstGeom prst="rect">
            <a:avLst/>
          </a:prstGeom>
          <a:solidFill>
            <a:srgbClr val="192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 smtClean="0">
                <a:solidFill>
                  <a:schemeClr val="bg1"/>
                </a:solidFill>
                <a:latin typeface="FS Albert ExtraBold" panose="02000000040000020004" pitchFamily="50" charset="0"/>
              </a:rPr>
              <a:t>Graphics courtesy of Education </a:t>
            </a:r>
            <a:r>
              <a:rPr lang="en-GB" sz="1100" b="1" dirty="0" err="1" smtClean="0">
                <a:solidFill>
                  <a:schemeClr val="bg1"/>
                </a:solidFill>
                <a:latin typeface="FS Albert ExtraBold" panose="02000000040000020004" pitchFamily="50" charset="0"/>
              </a:rPr>
              <a:t>Datalab</a:t>
            </a:r>
            <a:r>
              <a:rPr lang="en-GB" sz="1100" b="1" dirty="0" smtClean="0">
                <a:solidFill>
                  <a:schemeClr val="bg1"/>
                </a:solidFill>
                <a:latin typeface="FS Albert ExtraBold" panose="02000000040000020004" pitchFamily="50" charset="0"/>
              </a:rPr>
              <a:t>: http://educationdatalab.org.uk/wp-content/uploads/2016/09/Grammar-schools-research-briefing-September-2016.pdf</a:t>
            </a:r>
            <a:endParaRPr lang="en-GB" sz="1100" b="1" dirty="0">
              <a:solidFill>
                <a:schemeClr val="bg1"/>
              </a:solidFill>
              <a:latin typeface="FS Albert ExtraBold" panose="02000000040000020004" pitchFamily="50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6163575"/>
            <a:ext cx="1376224" cy="6242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1501" y="1581150"/>
            <a:ext cx="6067425" cy="1847850"/>
          </a:xfrm>
          <a:prstGeom prst="rect">
            <a:avLst/>
          </a:prstGeom>
          <a:effectLst>
            <a:glow rad="457200">
              <a:schemeClr val="accent1">
                <a:alpha val="55000"/>
              </a:schemeClr>
            </a:glow>
          </a:effectLst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19728" y="1581150"/>
            <a:ext cx="4901773" cy="4351338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GB" sz="1300" b="1" dirty="0" smtClean="0">
                <a:latin typeface="FS Albert" panose="02000000040000020004" pitchFamily="50" charset="0"/>
              </a:rPr>
              <a:t>Right click the image</a:t>
            </a:r>
          </a:p>
          <a:p>
            <a:pPr marL="342900" indent="-342900">
              <a:buAutoNum type="arabicPeriod"/>
            </a:pPr>
            <a:r>
              <a:rPr lang="en-GB" sz="1400" dirty="0" smtClean="0">
                <a:latin typeface="FS Albert" panose="02000000040000020004" pitchFamily="50" charset="0"/>
              </a:rPr>
              <a:t>Click “Save as Picture”</a:t>
            </a:r>
          </a:p>
          <a:p>
            <a:pPr marL="342900" indent="-342900">
              <a:buAutoNum type="arabicPeriod"/>
            </a:pPr>
            <a:r>
              <a:rPr lang="en-GB" sz="1400" dirty="0" smtClean="0">
                <a:latin typeface="FS Albert" panose="02000000040000020004" pitchFamily="50" charset="0"/>
              </a:rPr>
              <a:t>Upload to your social media using #</a:t>
            </a:r>
            <a:r>
              <a:rPr lang="en-GB" sz="1400" dirty="0" err="1" smtClean="0">
                <a:latin typeface="FS Albert" panose="02000000040000020004" pitchFamily="50" charset="0"/>
              </a:rPr>
              <a:t>edforall</a:t>
            </a:r>
            <a:endParaRPr lang="en-GB" sz="1400" dirty="0">
              <a:latin typeface="FS Albert" panose="02000000040000020004" pitchFamily="50" charset="0"/>
            </a:endParaRPr>
          </a:p>
          <a:p>
            <a:pPr lvl="0"/>
            <a:endParaRPr lang="en-GB" sz="1300" dirty="0">
              <a:latin typeface="FS Albert" panose="02000000040000020004" pitchFamily="50" charset="0"/>
            </a:endParaRPr>
          </a:p>
          <a:p>
            <a:endParaRPr lang="en-GB" sz="2000" dirty="0">
              <a:latin typeface="FS Albert" panose="0200000004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986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093439"/>
            <a:ext cx="12192000" cy="764561"/>
          </a:xfrm>
          <a:prstGeom prst="rect">
            <a:avLst/>
          </a:prstGeom>
          <a:solidFill>
            <a:srgbClr val="192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 smtClean="0">
                <a:solidFill>
                  <a:schemeClr val="bg1"/>
                </a:solidFill>
                <a:latin typeface="FS Albert ExtraBold" panose="02000000040000020004" pitchFamily="50" charset="0"/>
              </a:rPr>
              <a:t>Graphics courtesy of Education </a:t>
            </a:r>
            <a:r>
              <a:rPr lang="en-GB" sz="1100" b="1" dirty="0" err="1" smtClean="0">
                <a:solidFill>
                  <a:schemeClr val="bg1"/>
                </a:solidFill>
                <a:latin typeface="FS Albert ExtraBold" panose="02000000040000020004" pitchFamily="50" charset="0"/>
              </a:rPr>
              <a:t>Datalab</a:t>
            </a:r>
            <a:r>
              <a:rPr lang="en-GB" sz="1100" b="1" dirty="0" smtClean="0">
                <a:solidFill>
                  <a:schemeClr val="bg1"/>
                </a:solidFill>
                <a:latin typeface="FS Albert ExtraBold" panose="02000000040000020004" pitchFamily="50" charset="0"/>
              </a:rPr>
              <a:t>: http://educationdatalab.org.uk/wp-content/uploads/2016/09/Grammar-schools-research-briefing-September-2016.pdf</a:t>
            </a:r>
            <a:endParaRPr lang="en-GB" sz="1100" b="1" dirty="0">
              <a:solidFill>
                <a:schemeClr val="bg1"/>
              </a:solidFill>
              <a:latin typeface="FS Albert ExtraBold" panose="02000000040000020004" pitchFamily="50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6163575"/>
            <a:ext cx="1376224" cy="624287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19728" y="1581150"/>
            <a:ext cx="4901773" cy="4351338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GB" sz="1300" b="1" dirty="0" smtClean="0">
                <a:latin typeface="FS Albert" panose="02000000040000020004" pitchFamily="50" charset="0"/>
              </a:rPr>
              <a:t>Right click the image</a:t>
            </a:r>
          </a:p>
          <a:p>
            <a:pPr marL="342900" indent="-342900">
              <a:buAutoNum type="arabicPeriod"/>
            </a:pPr>
            <a:r>
              <a:rPr lang="en-GB" sz="1400" dirty="0" smtClean="0">
                <a:latin typeface="FS Albert" panose="02000000040000020004" pitchFamily="50" charset="0"/>
              </a:rPr>
              <a:t>Click “Save as Picture”</a:t>
            </a:r>
          </a:p>
          <a:p>
            <a:pPr marL="342900" indent="-342900">
              <a:buAutoNum type="arabicPeriod"/>
            </a:pPr>
            <a:r>
              <a:rPr lang="en-GB" sz="1400" dirty="0" smtClean="0">
                <a:latin typeface="FS Albert" panose="02000000040000020004" pitchFamily="50" charset="0"/>
              </a:rPr>
              <a:t>Upload to your social media using #</a:t>
            </a:r>
            <a:r>
              <a:rPr lang="en-GB" sz="1400" dirty="0" err="1" smtClean="0">
                <a:latin typeface="FS Albert" panose="02000000040000020004" pitchFamily="50" charset="0"/>
              </a:rPr>
              <a:t>edforall</a:t>
            </a:r>
            <a:endParaRPr lang="en-GB" sz="1400" dirty="0">
              <a:latin typeface="FS Albert" panose="02000000040000020004" pitchFamily="50" charset="0"/>
            </a:endParaRPr>
          </a:p>
          <a:p>
            <a:pPr lvl="0"/>
            <a:endParaRPr lang="en-GB" sz="1300" dirty="0">
              <a:latin typeface="FS Albert" panose="02000000040000020004" pitchFamily="50" charset="0"/>
            </a:endParaRPr>
          </a:p>
          <a:p>
            <a:endParaRPr lang="en-GB" sz="2000" dirty="0">
              <a:latin typeface="FS Albert" panose="02000000040000020004" pitchFamily="50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5505" y="1419225"/>
            <a:ext cx="6381750" cy="2009775"/>
          </a:xfrm>
          <a:prstGeom prst="rect">
            <a:avLst/>
          </a:prstGeom>
          <a:effectLst>
            <a:glow rad="457200">
              <a:schemeClr val="accent1">
                <a:alpha val="55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432108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093439"/>
            <a:ext cx="12192000" cy="764561"/>
          </a:xfrm>
          <a:prstGeom prst="rect">
            <a:avLst/>
          </a:prstGeom>
          <a:solidFill>
            <a:srgbClr val="192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 smtClean="0">
                <a:solidFill>
                  <a:schemeClr val="bg1"/>
                </a:solidFill>
                <a:latin typeface="FS Albert ExtraBold" panose="02000000040000020004" pitchFamily="50" charset="0"/>
              </a:rPr>
              <a:t>Graphics courtesy of Education </a:t>
            </a:r>
            <a:r>
              <a:rPr lang="en-GB" sz="1100" b="1" dirty="0" err="1" smtClean="0">
                <a:solidFill>
                  <a:schemeClr val="bg1"/>
                </a:solidFill>
                <a:latin typeface="FS Albert ExtraBold" panose="02000000040000020004" pitchFamily="50" charset="0"/>
              </a:rPr>
              <a:t>Datalab</a:t>
            </a:r>
            <a:r>
              <a:rPr lang="en-GB" sz="1100" b="1" dirty="0" smtClean="0">
                <a:solidFill>
                  <a:schemeClr val="bg1"/>
                </a:solidFill>
                <a:latin typeface="FS Albert ExtraBold" panose="02000000040000020004" pitchFamily="50" charset="0"/>
              </a:rPr>
              <a:t>: http://educationdatalab.org.uk/wp-content/uploads/2016/09/Grammar-schools-research-briefing-September-2016.pdf</a:t>
            </a:r>
            <a:endParaRPr lang="en-GB" sz="1100" b="1" dirty="0">
              <a:solidFill>
                <a:schemeClr val="bg1"/>
              </a:solidFill>
              <a:latin typeface="FS Albert ExtraBold" panose="02000000040000020004" pitchFamily="50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6163575"/>
            <a:ext cx="1376224" cy="624287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19728" y="1581150"/>
            <a:ext cx="4901773" cy="4351338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GB" sz="1300" b="1" dirty="0" smtClean="0">
                <a:latin typeface="FS Albert" panose="02000000040000020004" pitchFamily="50" charset="0"/>
              </a:rPr>
              <a:t>Right click the image</a:t>
            </a:r>
          </a:p>
          <a:p>
            <a:pPr marL="342900" indent="-342900">
              <a:buAutoNum type="arabicPeriod"/>
            </a:pPr>
            <a:r>
              <a:rPr lang="en-GB" sz="1400" dirty="0" smtClean="0">
                <a:latin typeface="FS Albert" panose="02000000040000020004" pitchFamily="50" charset="0"/>
              </a:rPr>
              <a:t>Click “Save as Picture”</a:t>
            </a:r>
          </a:p>
          <a:p>
            <a:pPr marL="342900" indent="-342900">
              <a:buAutoNum type="arabicPeriod"/>
            </a:pPr>
            <a:r>
              <a:rPr lang="en-GB" sz="1400" dirty="0" smtClean="0">
                <a:latin typeface="FS Albert" panose="02000000040000020004" pitchFamily="50" charset="0"/>
              </a:rPr>
              <a:t>Upload to your social media using #</a:t>
            </a:r>
            <a:r>
              <a:rPr lang="en-GB" sz="1400" dirty="0" err="1" smtClean="0">
                <a:latin typeface="FS Albert" panose="02000000040000020004" pitchFamily="50" charset="0"/>
              </a:rPr>
              <a:t>edforall</a:t>
            </a:r>
            <a:endParaRPr lang="en-GB" sz="1400" dirty="0">
              <a:latin typeface="FS Albert" panose="02000000040000020004" pitchFamily="50" charset="0"/>
            </a:endParaRPr>
          </a:p>
          <a:p>
            <a:pPr lvl="0"/>
            <a:endParaRPr lang="en-GB" sz="1300" dirty="0">
              <a:latin typeface="FS Albert" panose="02000000040000020004" pitchFamily="50" charset="0"/>
            </a:endParaRPr>
          </a:p>
          <a:p>
            <a:endParaRPr lang="en-GB" sz="2000" dirty="0">
              <a:latin typeface="FS Albert" panose="02000000040000020004" pitchFamily="50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7536" y="965897"/>
            <a:ext cx="6410325" cy="3895725"/>
          </a:xfrm>
          <a:prstGeom prst="rect">
            <a:avLst/>
          </a:prstGeom>
          <a:effectLst>
            <a:glow rad="457200">
              <a:schemeClr val="accent1">
                <a:alpha val="55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4729082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093439"/>
            <a:ext cx="12192000" cy="764561"/>
          </a:xfrm>
          <a:prstGeom prst="rect">
            <a:avLst/>
          </a:prstGeom>
          <a:solidFill>
            <a:srgbClr val="192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 smtClean="0">
                <a:solidFill>
                  <a:schemeClr val="bg1"/>
                </a:solidFill>
                <a:latin typeface="FS Albert ExtraBold" panose="02000000040000020004" pitchFamily="50" charset="0"/>
              </a:rPr>
              <a:t>Graphics courtesy of Education </a:t>
            </a:r>
            <a:r>
              <a:rPr lang="en-GB" sz="1100" b="1" dirty="0" err="1" smtClean="0">
                <a:solidFill>
                  <a:schemeClr val="bg1"/>
                </a:solidFill>
                <a:latin typeface="FS Albert ExtraBold" panose="02000000040000020004" pitchFamily="50" charset="0"/>
              </a:rPr>
              <a:t>Datalab</a:t>
            </a:r>
            <a:r>
              <a:rPr lang="en-GB" sz="1100" b="1" dirty="0" smtClean="0">
                <a:solidFill>
                  <a:schemeClr val="bg1"/>
                </a:solidFill>
                <a:latin typeface="FS Albert ExtraBold" panose="02000000040000020004" pitchFamily="50" charset="0"/>
              </a:rPr>
              <a:t>: http://educationdatalab.org.uk/wp-content/uploads/2016/09/Grammar-schools-research-briefing-September-2016.pdf</a:t>
            </a:r>
            <a:endParaRPr lang="en-GB" sz="1100" b="1" dirty="0">
              <a:solidFill>
                <a:schemeClr val="bg1"/>
              </a:solidFill>
              <a:latin typeface="FS Albert ExtraBold" panose="02000000040000020004" pitchFamily="50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6163575"/>
            <a:ext cx="1376224" cy="624287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19728" y="1581150"/>
            <a:ext cx="4901773" cy="4351338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GB" sz="1300" b="1" dirty="0" smtClean="0">
                <a:latin typeface="FS Albert" panose="02000000040000020004" pitchFamily="50" charset="0"/>
              </a:rPr>
              <a:t>Right click the image</a:t>
            </a:r>
          </a:p>
          <a:p>
            <a:pPr marL="342900" indent="-342900">
              <a:buAutoNum type="arabicPeriod"/>
            </a:pPr>
            <a:r>
              <a:rPr lang="en-GB" sz="1400" dirty="0" smtClean="0">
                <a:latin typeface="FS Albert" panose="02000000040000020004" pitchFamily="50" charset="0"/>
              </a:rPr>
              <a:t>Click “Save as Picture”</a:t>
            </a:r>
          </a:p>
          <a:p>
            <a:pPr marL="342900" indent="-342900">
              <a:buAutoNum type="arabicPeriod"/>
            </a:pPr>
            <a:r>
              <a:rPr lang="en-GB" sz="1400" dirty="0" smtClean="0">
                <a:latin typeface="FS Albert" panose="02000000040000020004" pitchFamily="50" charset="0"/>
              </a:rPr>
              <a:t>Upload to your social media using #</a:t>
            </a:r>
            <a:r>
              <a:rPr lang="en-GB" sz="1400" dirty="0" err="1" smtClean="0">
                <a:latin typeface="FS Albert" panose="02000000040000020004" pitchFamily="50" charset="0"/>
              </a:rPr>
              <a:t>edforall</a:t>
            </a:r>
            <a:endParaRPr lang="en-GB" sz="1400" dirty="0">
              <a:latin typeface="FS Albert" panose="02000000040000020004" pitchFamily="50" charset="0"/>
            </a:endParaRPr>
          </a:p>
          <a:p>
            <a:pPr lvl="0"/>
            <a:endParaRPr lang="en-GB" sz="1300" dirty="0">
              <a:latin typeface="FS Albert" panose="02000000040000020004" pitchFamily="50" charset="0"/>
            </a:endParaRPr>
          </a:p>
          <a:p>
            <a:endParaRPr lang="en-GB" sz="2000" dirty="0">
              <a:latin typeface="FS Albert" panose="02000000040000020004" pitchFamily="50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827" y="1314050"/>
            <a:ext cx="6143625" cy="1847850"/>
          </a:xfrm>
          <a:prstGeom prst="rect">
            <a:avLst/>
          </a:prstGeom>
          <a:effectLst>
            <a:glow rad="457200">
              <a:schemeClr val="accent1">
                <a:alpha val="55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37865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1023</TotalTime>
  <Words>123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FS Albert</vt:lpstr>
      <vt:lpstr>FS Albert ExtraBold</vt:lpstr>
      <vt:lpstr>Office Theme</vt:lpstr>
      <vt:lpstr>Grammar Schools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Schools</dc:title>
  <dc:creator>Lewis Iwu</dc:creator>
  <cp:lastModifiedBy>Lewis Iwu</cp:lastModifiedBy>
  <cp:revision>8</cp:revision>
  <dcterms:created xsi:type="dcterms:W3CDTF">2016-09-29T21:23:28Z</dcterms:created>
  <dcterms:modified xsi:type="dcterms:W3CDTF">2016-10-10T15:30:44Z</dcterms:modified>
</cp:coreProperties>
</file>